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6" r:id="rId9"/>
    <p:sldId id="269" r:id="rId10"/>
    <p:sldId id="263" r:id="rId11"/>
    <p:sldId id="265" r:id="rId12"/>
    <p:sldId id="264" r:id="rId13"/>
    <p:sldId id="267" r:id="rId14"/>
    <p:sldId id="26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704"/>
  </p:normalViewPr>
  <p:slideViewPr>
    <p:cSldViewPr snapToGrid="0" snapToObjects="1">
      <p:cViewPr varScale="1">
        <p:scale>
          <a:sx n="135" d="100"/>
          <a:sy n="135" d="100"/>
        </p:scale>
        <p:origin x="5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E0B42D-C1F9-9541-9E55-C47DCBB7A3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97857B7-6057-CC4E-99F5-A9015E92B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A2FCDB-C0F6-9D4E-8366-F0C4F9F30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40FE0D-C73A-5B46-80B8-A5C26B2F2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F0BFC1-B068-6545-9DAA-2374DE78B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1795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71FFB5-EC50-784F-80E4-1C2C85E49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5F7310-8466-A144-9C77-5DC38FAD8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99F978-64F1-E34C-98B2-280CF8CEE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353CC3-2A1A-A946-AD81-9A1821A7F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6B3202-AA85-6B45-B8C9-4EA786138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8549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C4DBFC0-E90F-3449-B8F4-A921744A7C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13C9C4-0D59-BB41-9543-2A0DC2337C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C41340-C3DC-F34A-AF94-69294B466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1ADD27-9DD7-DC41-9710-D7360A49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021034-E112-8A47-B7AA-36895D212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31731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DBF4AE-B0B9-F048-9A8C-F3CC547E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E1EEFD-6725-9E48-9B07-ABF0F65F4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13BC62-72C3-0441-8AD3-B5B86DA8A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670B07-F182-AD49-A4E6-D1BC54CAB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1FA040-4550-1642-8CE6-1F8E9E2C1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47058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961D30-7371-C94B-A0EE-8939336B8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836C0D-762E-D34E-9416-E1B4A9F8D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8AF7B5-B033-494D-ACDC-A61443876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A185B9-1C70-D543-8DB5-E2DC9A1A7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2FD0E4-8CFE-CB4E-AE62-4CE5B358C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51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0BC714-BD31-5B4C-9FF6-6BDBC43E8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29F9A9-B685-7441-A368-90C4753DF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F303E7E-2669-E842-B8FE-1D75BED1D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01F843-A99D-1444-85CD-17A693C98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9983FB-EC44-BC44-A110-D7C901861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960000-3DEB-F24E-A50E-68AB3183C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6171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CD3DC9-229E-1E4E-8A16-8772473D7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EB6ED0-7481-6545-91C9-1E94964CA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3126CF-71C0-2349-BD8E-DE8329428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D6D0ED-86D6-AE4D-BE74-5A9C075ED6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C2495F7-0194-5A4E-8BA8-D3AC6B3512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04FD83-E8DD-3A41-BC8D-C7CF85B5A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2D1ADF4-8BD5-8C4A-A2D0-F21F17223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507339B-6AFC-5442-AEC3-152436B16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4156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7A74C0-08A5-1F43-A369-DB4B0B071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23AAB7-1FAC-8045-A024-D217929CB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08AE5C8-63B7-0F46-AEB0-665B1CC4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519EFD1-159D-854E-B322-C30EE80E4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5913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240073B-A59E-DE4C-9740-54B826104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E34AB3-9A7A-2145-9BE8-BC8233FA9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6C1DF9-2FCB-4F43-A8AD-05750915A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366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E2A42E-8E09-504D-8DBE-877CE1DA7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7E8577-E610-8D43-8BAD-C69456D6F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FD5D38-96AC-2F4A-B5E0-BD01671187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4180B6-EB14-514A-B1D3-E6C1A4968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F61914-09B2-7F46-804A-27D742469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266FE4-C1E9-1F4C-93A5-7E40D0C96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9298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DBB5AB-E783-E047-9ECB-88B88C7D5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4B628A2-72C6-5B41-B9F6-8EB1D40415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9B89CD-7366-774D-B3C4-7355A0C49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B30EE1-59A2-D041-A4C2-B3EE34B0B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C9D7C8-E3C4-AC48-A595-17E4779AE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5D6DD9-0A51-6642-AAD6-5107A5FB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212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7258063-3D0C-454E-9B27-65258B277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BFDB79-0978-6044-842C-5C1CCFA6F6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9FAFA1-22BD-9D4F-B9BE-144A8265F1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87F83-7D44-A742-A602-7D9F5B7C925E}" type="datetimeFigureOut">
              <a:rPr kumimoji="1" lang="ko-KR" altLang="en-US" smtClean="0"/>
              <a:t>2019. 5. 12.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E7918C-D3AB-6347-B7F4-50ED8EC79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4C2BC8-A48B-8341-BD93-6699CE64B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650411-EEE9-8E4D-B2BB-ABF0060C7D5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1562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F24CCFF-124B-2D4E-BAF0-69F73CA94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61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54B279-65CF-4A44-A1E9-EEFD069B1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9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E41CAD5-338C-824C-93E8-E2D95C336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13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08BBC55-D9B2-2E48-B46A-8034AEADE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444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593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6637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71DAD0-96CC-FF43-8B95-22B6E40A7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118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9AB1DC0-119E-6849-96B6-FED6754B0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038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1DEE847-7BE1-8645-951B-DCF2AC013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9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547C5B1-05D8-844C-A6CB-73FAAA007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976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5243E2B-67B6-9D42-8A7B-2E8D4AC05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887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05C30FF-DA48-C649-9C27-4E484E53D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803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A5B9CFC-ACB4-0042-92CA-5CB6954EC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82994" y="0"/>
            <a:ext cx="15157988" cy="7191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845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05C30FF-DA48-C649-9C27-4E484E53D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49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와이드스크린</PresentationFormat>
  <Paragraphs>0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정지용</dc:creator>
  <cp:lastModifiedBy>정지용</cp:lastModifiedBy>
  <cp:revision>2</cp:revision>
  <dcterms:created xsi:type="dcterms:W3CDTF">2019-05-11T18:32:12Z</dcterms:created>
  <dcterms:modified xsi:type="dcterms:W3CDTF">2019-05-11T18:43:10Z</dcterms:modified>
</cp:coreProperties>
</file>

<file path=docProps/thumbnail.jpeg>
</file>